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89750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48" autoAdjust="0"/>
  </p:normalViewPr>
  <p:slideViewPr>
    <p:cSldViewPr>
      <p:cViewPr varScale="1">
        <p:scale>
          <a:sx n="63" d="100"/>
          <a:sy n="63" d="100"/>
        </p:scale>
        <p:origin x="65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9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9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70807EA4-21BD-4E29-A116-D6B4788607FD}" type="datetimeFigureOut">
              <a:rPr lang="en-US" smtClean="0"/>
              <a:pPr/>
              <a:t>5/16/2022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10150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6" y="4758890"/>
            <a:ext cx="5511800" cy="4508421"/>
          </a:xfrm>
          <a:prstGeom prst="rect">
            <a:avLst/>
          </a:prstGeom>
        </p:spPr>
        <p:txBody>
          <a:bodyPr vert="horz" lIns="96606" tIns="48303" rIns="96606" bIns="4830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5559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6038"/>
            <a:ext cx="2985559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B40BBC9A-2AF2-486F-8EC5-95EB1A393BB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401B9-41B2-41F0-BCBD-4874F5014324}" type="datetimeFigureOut">
              <a:rPr lang="en-US" smtClean="0"/>
              <a:pPr/>
              <a:t>5/16/2022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AEEC-1A15-4289-AE25-718D36676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401B9-41B2-41F0-BCBD-4874F5014324}" type="datetimeFigureOut">
              <a:rPr lang="en-US" smtClean="0"/>
              <a:pPr/>
              <a:t>5/16/2022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AEEC-1A15-4289-AE25-718D36676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401B9-41B2-41F0-BCBD-4874F5014324}" type="datetimeFigureOut">
              <a:rPr lang="en-US" smtClean="0"/>
              <a:pPr/>
              <a:t>5/16/2022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AEEC-1A15-4289-AE25-718D36676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401B9-41B2-41F0-BCBD-4874F5014324}" type="datetimeFigureOut">
              <a:rPr lang="en-US" smtClean="0"/>
              <a:pPr/>
              <a:t>5/16/2022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AEEC-1A15-4289-AE25-718D36676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401B9-41B2-41F0-BCBD-4874F5014324}" type="datetimeFigureOut">
              <a:rPr lang="en-US" smtClean="0"/>
              <a:pPr/>
              <a:t>5/16/2022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AEEC-1A15-4289-AE25-718D36676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401B9-41B2-41F0-BCBD-4874F5014324}" type="datetimeFigureOut">
              <a:rPr lang="en-US" smtClean="0"/>
              <a:pPr/>
              <a:t>5/16/2022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AEEC-1A15-4289-AE25-718D36676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401B9-41B2-41F0-BCBD-4874F5014324}" type="datetimeFigureOut">
              <a:rPr lang="en-US" smtClean="0"/>
              <a:pPr/>
              <a:t>5/16/2022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AEEC-1A15-4289-AE25-718D36676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401B9-41B2-41F0-BCBD-4874F5014324}" type="datetimeFigureOut">
              <a:rPr lang="en-US" smtClean="0"/>
              <a:pPr/>
              <a:t>5/16/2022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AEEC-1A15-4289-AE25-718D36676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401B9-41B2-41F0-BCBD-4874F5014324}" type="datetimeFigureOut">
              <a:rPr lang="en-US" smtClean="0"/>
              <a:pPr/>
              <a:t>5/16/2022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AEEC-1A15-4289-AE25-718D36676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401B9-41B2-41F0-BCBD-4874F5014324}" type="datetimeFigureOut">
              <a:rPr lang="en-US" smtClean="0"/>
              <a:pPr/>
              <a:t>5/16/2022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AEEC-1A15-4289-AE25-718D36676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401B9-41B2-41F0-BCBD-4874F5014324}" type="datetimeFigureOut">
              <a:rPr lang="en-US" smtClean="0"/>
              <a:pPr/>
              <a:t>5/16/2022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AEEC-1A15-4289-AE25-718D36676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401B9-41B2-41F0-BCBD-4874F5014324}" type="datetimeFigureOut">
              <a:rPr lang="en-US" smtClean="0"/>
              <a:pPr/>
              <a:t>5/16/2022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5AEEC-1A15-4289-AE25-718D36676AA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C0BC058-62DD-4E07-A703-EE7AF2A5E6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04" y="1765432"/>
            <a:ext cx="2793313" cy="2177464"/>
          </a:xfrm>
          <a:prstGeom prst="rect">
            <a:avLst/>
          </a:prstGeom>
        </p:spPr>
      </p:pic>
      <p:pic>
        <p:nvPicPr>
          <p:cNvPr id="11" name="Picture 10" descr="C:\Users\Nick.Morris\AppData\Local\Microsoft\Windows\Temporary Internet Files\Content.IE5\X6K4PH4U\trophy_painted_style_by_jimbox31-d3d1pqy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18942" y="47070"/>
            <a:ext cx="92869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0AA1D14-DE6E-BBB9-178B-FA18F2BB24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05" y="75204"/>
            <a:ext cx="932769" cy="11400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/>
          <a:lstStyle/>
          <a:p>
            <a:r>
              <a:rPr lang="en-GB" sz="3600" dirty="0">
                <a:latin typeface="Monotype Corsiva" pitchFamily="66" charset="0"/>
              </a:rPr>
              <a:t>Tom Butler Cup Competition 2022  </a:t>
            </a:r>
            <a:br>
              <a:rPr lang="en-GB" sz="3600" dirty="0">
                <a:latin typeface="Monotype Corsiva" pitchFamily="66" charset="0"/>
              </a:rPr>
            </a:br>
            <a:r>
              <a:rPr lang="en-GB" sz="3600" dirty="0">
                <a:latin typeface="Monotype Corsiva" pitchFamily="66" charset="0"/>
              </a:rPr>
              <a:t>  </a:t>
            </a:r>
            <a:r>
              <a:rPr lang="en-GB" dirty="0">
                <a:solidFill>
                  <a:srgbClr val="FF0000"/>
                </a:solidFill>
                <a:latin typeface="Monotype Corsiva" pitchFamily="66" charset="0"/>
              </a:rPr>
              <a:t>“</a:t>
            </a:r>
            <a:r>
              <a:rPr lang="en-GB" dirty="0" err="1">
                <a:solidFill>
                  <a:srgbClr val="FF0000"/>
                </a:solidFill>
                <a:latin typeface="Monotype Corsiva" pitchFamily="66" charset="0"/>
              </a:rPr>
              <a:t>Bobbington</a:t>
            </a:r>
            <a:r>
              <a:rPr lang="en-GB" dirty="0">
                <a:solidFill>
                  <a:srgbClr val="FF0000"/>
                </a:solidFill>
                <a:latin typeface="Monotype Corsiva" pitchFamily="66" charset="0"/>
              </a:rPr>
              <a:t> Bake off”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792" y="2181285"/>
            <a:ext cx="6277979" cy="1802564"/>
          </a:xfrm>
        </p:spPr>
        <p:txBody>
          <a:bodyPr>
            <a:noAutofit/>
          </a:bodyPr>
          <a:lstStyle/>
          <a:p>
            <a:r>
              <a:rPr lang="en-GB" sz="1800" b="1" dirty="0">
                <a:solidFill>
                  <a:schemeClr val="tx1"/>
                </a:solidFill>
                <a:latin typeface="Bradley Hand ITC" pitchFamily="66" charset="0"/>
              </a:rPr>
              <a:t>The Chairman and Councillors of </a:t>
            </a:r>
            <a:r>
              <a:rPr lang="en-GB" sz="1800" b="1" dirty="0" err="1">
                <a:solidFill>
                  <a:schemeClr val="tx1"/>
                </a:solidFill>
                <a:latin typeface="Bradley Hand ITC" pitchFamily="66" charset="0"/>
              </a:rPr>
              <a:t>Bobbington</a:t>
            </a:r>
            <a:r>
              <a:rPr lang="en-GB" sz="1800" b="1" dirty="0">
                <a:solidFill>
                  <a:schemeClr val="tx1"/>
                </a:solidFill>
                <a:latin typeface="Bradley Hand ITC" pitchFamily="66" charset="0"/>
              </a:rPr>
              <a:t> Parish Council invite you to enter their Jubilee Bake off Competition.</a:t>
            </a:r>
          </a:p>
          <a:p>
            <a:r>
              <a:rPr lang="en-GB" sz="800" b="1" dirty="0">
                <a:solidFill>
                  <a:schemeClr val="tx1"/>
                </a:solidFill>
                <a:latin typeface="Bradley Hand ITC" pitchFamily="66" charset="0"/>
              </a:rPr>
              <a:t> </a:t>
            </a:r>
          </a:p>
          <a:p>
            <a:r>
              <a:rPr lang="en-GB" sz="2100" b="1" dirty="0">
                <a:solidFill>
                  <a:srgbClr val="0070C0"/>
                </a:solidFill>
                <a:latin typeface="Bradley Hand ITC" pitchFamily="66" charset="0"/>
              </a:rPr>
              <a:t>To enter you will need to bake a cake fit for the Queen!</a:t>
            </a:r>
          </a:p>
          <a:p>
            <a:endParaRPr lang="en-GB" sz="1050" b="1" dirty="0">
              <a:solidFill>
                <a:schemeClr val="tx1"/>
              </a:solidFill>
              <a:latin typeface="Bradley Hand ITC" pitchFamily="66" charset="0"/>
            </a:endParaRPr>
          </a:p>
          <a:p>
            <a:r>
              <a:rPr lang="en-GB" sz="1300" dirty="0">
                <a:solidFill>
                  <a:schemeClr val="tx1"/>
                </a:solidFill>
                <a:latin typeface="Bradley Hand ITC" pitchFamily="66" charset="0"/>
              </a:rPr>
              <a:t>The cake can be of any size including cupcakes and can be decorated </a:t>
            </a:r>
          </a:p>
          <a:p>
            <a:r>
              <a:rPr lang="en-GB" sz="1300" dirty="0">
                <a:solidFill>
                  <a:schemeClr val="tx1"/>
                </a:solidFill>
                <a:latin typeface="Bradley Hand ITC" pitchFamily="66" charset="0"/>
              </a:rPr>
              <a:t>as you see fit for the jubilee.</a:t>
            </a:r>
          </a:p>
        </p:txBody>
      </p:sp>
      <p:sp>
        <p:nvSpPr>
          <p:cNvPr id="10" name="Rectangle 9"/>
          <p:cNvSpPr/>
          <p:nvPr/>
        </p:nvSpPr>
        <p:spPr>
          <a:xfrm>
            <a:off x="714348" y="642918"/>
            <a:ext cx="771910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GB" sz="5400" b="1" cap="none" spc="0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Bobbington</a:t>
            </a:r>
            <a:r>
              <a:rPr lang="en-GB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Parish Council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81610" y="4093686"/>
            <a:ext cx="1678223" cy="12926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300" b="1" dirty="0">
                <a:latin typeface="Bradley Hand ITC" pitchFamily="66" charset="0"/>
              </a:rPr>
              <a:t>Prizes</a:t>
            </a:r>
            <a:r>
              <a:rPr lang="en-GB" sz="1300" dirty="0">
                <a:latin typeface="Bradley Hand ITC" pitchFamily="66" charset="0"/>
              </a:rPr>
              <a:t>: There will be a prize for the first 3 in each age category. The overall winner will receive the Tom Butler Cup (*)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6229" y="6331271"/>
            <a:ext cx="76621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000" dirty="0">
                <a:latin typeface="Bradley Hand ITC" pitchFamily="66" charset="0"/>
              </a:rPr>
              <a:t>The Tom Butler Cup remains the property of </a:t>
            </a:r>
            <a:r>
              <a:rPr lang="en-GB" sz="1000" dirty="0" err="1">
                <a:latin typeface="Bradley Hand ITC" pitchFamily="66" charset="0"/>
              </a:rPr>
              <a:t>Bobbington</a:t>
            </a:r>
            <a:r>
              <a:rPr lang="en-GB" sz="1000" dirty="0">
                <a:latin typeface="Bradley Hand ITC" pitchFamily="66" charset="0"/>
              </a:rPr>
              <a:t> Parish Council and is to be returned after the period of 12 months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>
                <a:latin typeface="Bradley Hand ITC" pitchFamily="66" charset="0"/>
              </a:rPr>
              <a:t>The judges decision is final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>
                <a:latin typeface="Bradley Hand ITC" pitchFamily="66" charset="0"/>
              </a:rPr>
              <a:t>Entrants permit </a:t>
            </a:r>
            <a:r>
              <a:rPr lang="en-GB" sz="1000" dirty="0" err="1">
                <a:latin typeface="Bradley Hand ITC" pitchFamily="66" charset="0"/>
              </a:rPr>
              <a:t>Bobbington</a:t>
            </a:r>
            <a:r>
              <a:rPr lang="en-GB" sz="1000" dirty="0">
                <a:latin typeface="Bradley Hand ITC" pitchFamily="66" charset="0"/>
              </a:rPr>
              <a:t> Parish Council to use photographs of the entries for marketing or similar purposes without further authority.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119302" y="4093686"/>
            <a:ext cx="3735402" cy="12926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Entries should be submitte</a:t>
            </a:r>
            <a:r>
              <a:rPr lang="en-GB" sz="1300" dirty="0">
                <a:solidFill>
                  <a:schemeClr val="tx1"/>
                </a:solidFill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d with a list of ingredients / allergens and accompanied by your name, contact number / email and age category.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300" dirty="0">
                <a:solidFill>
                  <a:schemeClr val="tx1"/>
                </a:solidFill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Cakes should be </a:t>
            </a:r>
            <a:r>
              <a:rPr kumimoji="0" lang="en-GB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deposited at </a:t>
            </a:r>
            <a:r>
              <a:rPr kumimoji="0" lang="en-GB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Bobbington</a:t>
            </a:r>
            <a:r>
              <a:rPr kumimoji="0" lang="en-GB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 Village Hall between 11am and </a:t>
            </a:r>
            <a:r>
              <a:rPr lang="en-GB" sz="1300" dirty="0">
                <a:solidFill>
                  <a:schemeClr val="tx1"/>
                </a:solidFill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12 noon on Saturday 4</a:t>
            </a:r>
            <a:r>
              <a:rPr lang="en-GB" sz="1300" baseline="30000" dirty="0">
                <a:solidFill>
                  <a:schemeClr val="tx1"/>
                </a:solidFill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th</a:t>
            </a:r>
            <a:r>
              <a:rPr lang="en-GB" sz="1300" dirty="0">
                <a:solidFill>
                  <a:schemeClr val="tx1"/>
                </a:solidFill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 June 2022</a:t>
            </a:r>
            <a:endParaRPr kumimoji="0" lang="en-GB" sz="1300" b="0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914172" y="4093686"/>
            <a:ext cx="2063599" cy="24929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Judging (*) will take place on Saturday 4</a:t>
            </a:r>
            <a:r>
              <a:rPr kumimoji="0" lang="en-GB" sz="13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th</a:t>
            </a:r>
            <a:r>
              <a:rPr kumimoji="0" lang="en-GB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 June 2022 at 12 noon in </a:t>
            </a:r>
            <a:r>
              <a:rPr kumimoji="0" lang="en-GB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Bobbington</a:t>
            </a:r>
            <a:r>
              <a:rPr kumimoji="0" lang="en-GB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 Village Hall – </a:t>
            </a:r>
            <a:r>
              <a:rPr kumimoji="0" lang="en-GB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all are welcome to attend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Winners will be announced immediately after the judging and also at </a:t>
            </a:r>
            <a:r>
              <a:rPr lang="en-GB" sz="1300" dirty="0" err="1">
                <a:solidFill>
                  <a:schemeClr val="tx1"/>
                </a:solidFill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Bobbington</a:t>
            </a:r>
            <a:r>
              <a:rPr lang="en-GB" sz="1300" dirty="0">
                <a:solidFill>
                  <a:schemeClr val="tx1"/>
                </a:solidFill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 Bash on Saturday 4</a:t>
            </a:r>
            <a:r>
              <a:rPr lang="en-GB" sz="1300" baseline="30000" dirty="0">
                <a:solidFill>
                  <a:schemeClr val="tx1"/>
                </a:solidFill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th</a:t>
            </a:r>
            <a:r>
              <a:rPr lang="en-GB" sz="1300" dirty="0">
                <a:solidFill>
                  <a:schemeClr val="tx1"/>
                </a:solidFill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 June 2022 at 5:30pm</a:t>
            </a:r>
            <a:endParaRPr kumimoji="0" lang="en-GB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8563" y="4098201"/>
            <a:ext cx="1143578" cy="13080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300" b="1" dirty="0"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Age Categories: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600" b="1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300" dirty="0"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0 </a:t>
            </a:r>
            <a:r>
              <a:rPr lang="en-GB" sz="1300" dirty="0">
                <a:ea typeface="Calibri" pitchFamily="34" charset="0"/>
                <a:cs typeface="Times New Roman" pitchFamily="18" charset="0"/>
              </a:rPr>
              <a:t>–</a:t>
            </a:r>
            <a:r>
              <a:rPr lang="en-GB" sz="1300" dirty="0"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 11 years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4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300" dirty="0"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12 - 17 years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400" dirty="0">
              <a:latin typeface="Bradley Hand ITC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300" dirty="0"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18+ years</a:t>
            </a:r>
            <a:endParaRPr lang="en-GB" sz="13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22CC8F-F2B1-310A-5D67-B1105AF174F5}"/>
              </a:ext>
            </a:extLst>
          </p:cNvPr>
          <p:cNvSpPr txBox="1"/>
          <p:nvPr/>
        </p:nvSpPr>
        <p:spPr>
          <a:xfrm>
            <a:off x="194544" y="5496185"/>
            <a:ext cx="6660159" cy="69249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0" lang="en-GB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Judges</a:t>
            </a:r>
            <a:r>
              <a:rPr kumimoji="0" lang="en-GB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GB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Bobbington</a:t>
            </a:r>
            <a:r>
              <a:rPr kumimoji="0" lang="en-GB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 Bake off will be judged by; Michelle, Pastry Chef at The Red Lion; Sir Gavin Williamson MP; District and County Cllr Victoria Wilson and Cllr Louise Jones, Chairman of </a:t>
            </a:r>
            <a:r>
              <a:rPr kumimoji="0" lang="en-GB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Bobbington</a:t>
            </a:r>
            <a:r>
              <a:rPr kumimoji="0" lang="en-GB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 Parish Council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2425</TotalTime>
  <Words>282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Bradley Hand ITC</vt:lpstr>
      <vt:lpstr>Calibri</vt:lpstr>
      <vt:lpstr>Monotype Corsiva</vt:lpstr>
      <vt:lpstr>Office Theme</vt:lpstr>
      <vt:lpstr>Tom Butler Cup Competition 2022     “Bobbington Bake off”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Nick.Morris</dc:creator>
  <cp:lastModifiedBy>Victoria Morris</cp:lastModifiedBy>
  <cp:revision>27</cp:revision>
  <cp:lastPrinted>2022-05-16T22:10:13Z</cp:lastPrinted>
  <dcterms:created xsi:type="dcterms:W3CDTF">2016-03-18T21:48:59Z</dcterms:created>
  <dcterms:modified xsi:type="dcterms:W3CDTF">2022-05-16T22:11:23Z</dcterms:modified>
</cp:coreProperties>
</file>